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707" r:id="rId2"/>
  </p:sldMasterIdLst>
  <p:notesMasterIdLst>
    <p:notesMasterId r:id="rId13"/>
  </p:notesMasterIdLst>
  <p:sldIdLst>
    <p:sldId id="365" r:id="rId3"/>
    <p:sldId id="366" r:id="rId4"/>
    <p:sldId id="423" r:id="rId5"/>
    <p:sldId id="430" r:id="rId6"/>
    <p:sldId id="431" r:id="rId7"/>
    <p:sldId id="426" r:id="rId8"/>
    <p:sldId id="427" r:id="rId9"/>
    <p:sldId id="428" r:id="rId10"/>
    <p:sldId id="432" r:id="rId11"/>
    <p:sldId id="429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50021"/>
    <a:srgbClr val="973942"/>
    <a:srgbClr val="BC149C"/>
    <a:srgbClr val="A617A9"/>
    <a:srgbClr val="AA0AB6"/>
    <a:srgbClr val="9900FF"/>
    <a:srgbClr val="C1BABF"/>
    <a:srgbClr val="86C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10"/>
    <p:restoredTop sz="93979" autoAdjust="0"/>
  </p:normalViewPr>
  <p:slideViewPr>
    <p:cSldViewPr snapToGrid="0">
      <p:cViewPr>
        <p:scale>
          <a:sx n="75" d="100"/>
          <a:sy n="75" d="100"/>
        </p:scale>
        <p:origin x="-594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9"/>
          <p:cNvSpPr txBox="1">
            <a:spLocks noGrp="1"/>
          </p:cNvSpPr>
          <p:nvPr>
            <p:ph type="title"/>
          </p:nvPr>
        </p:nvSpPr>
        <p:spPr>
          <a:xfrm>
            <a:off x="840317" y="36513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9"/>
          <p:cNvSpPr txBox="1"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09"/>
          <p:cNvSpPr txBox="1">
            <a:spLocks noGrp="1"/>
          </p:cNvSpPr>
          <p:nvPr>
            <p:ph type="body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0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09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9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9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0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0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0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1"/>
          <p:cNvSpPr txBox="1"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1"/>
          <p:cNvSpPr txBox="1">
            <a:spLocks noGrp="1"/>
          </p:cNvSpPr>
          <p:nvPr>
            <p:ph type="body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1"/>
          <p:cNvSpPr txBox="1">
            <a:spLocks noGrp="1"/>
          </p:cNvSpPr>
          <p:nvPr>
            <p:ph type="body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11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1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1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2"/>
          <p:cNvSpPr txBox="1"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2"/>
          <p:cNvSpPr>
            <a:spLocks noGrp="1"/>
          </p:cNvSpPr>
          <p:nvPr>
            <p:ph type="pic" idx="2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112"/>
          <p:cNvSpPr txBox="1">
            <a:spLocks noGrp="1"/>
          </p:cNvSpPr>
          <p:nvPr>
            <p:ph type="body" idx="1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2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2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3"/>
          <p:cNvSpPr txBox="1">
            <a:spLocks noGrp="1"/>
          </p:cNvSpPr>
          <p:nvPr>
            <p:ph type="body" idx="1"/>
          </p:nvPr>
        </p:nvSpPr>
        <p:spPr>
          <a:xfrm rot="5400000">
            <a:off x="4038600" y="-1143000"/>
            <a:ext cx="41148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3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3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4"/>
          <p:cNvSpPr txBox="1">
            <a:spLocks noGrp="1"/>
          </p:cNvSpPr>
          <p:nvPr>
            <p:ph type="title"/>
          </p:nvPr>
        </p:nvSpPr>
        <p:spPr>
          <a:xfrm rot="5400000">
            <a:off x="7239000" y="2057400"/>
            <a:ext cx="54864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4"/>
          <p:cNvSpPr txBox="1">
            <a:spLocks noGrp="1"/>
          </p:cNvSpPr>
          <p:nvPr>
            <p:ph type="body" idx="1"/>
          </p:nvPr>
        </p:nvSpPr>
        <p:spPr>
          <a:xfrm rot="5400000">
            <a:off x="1955800" y="-431800"/>
            <a:ext cx="54864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1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4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38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3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38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3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免費七彩雲色彩漸層自然雲PPT背景下載-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79420"/>
            <a:ext cx="10515600" cy="3463708"/>
          </a:xfrm>
        </p:spPr>
        <p:txBody>
          <a:bodyPr/>
          <a:lstStyle/>
          <a:p>
            <a:r>
              <a:rPr lang="zh-CN" altLang="en-US" sz="8800" b="1" dirty="0" smtClean="0"/>
              <a:t>耶稣全得胜</a:t>
            </a:r>
            <a:r>
              <a:rPr lang="en-US" altLang="zh-CN" sz="8800" b="1" dirty="0" smtClean="0"/>
              <a:t/>
            </a:r>
            <a:br>
              <a:rPr lang="en-US" altLang="zh-CN" sz="8800" b="1" dirty="0" smtClean="0"/>
            </a:br>
            <a:r>
              <a:rPr lang="en-US" sz="8800" dirty="0"/>
              <a:t>Jesus is victorious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14624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免費七彩雲色彩漸層自然雲PPT背景下載-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969818" y="860292"/>
            <a:ext cx="98090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5400" dirty="0"/>
              <a:t>耶稣全得</a:t>
            </a:r>
            <a:r>
              <a:rPr lang="zh-CN" altLang="en-US" sz="5400" dirty="0" smtClean="0"/>
              <a:t>胜 </a:t>
            </a:r>
            <a:endParaRPr lang="en-US" altLang="zh-CN" sz="5400" dirty="0" smtClean="0"/>
          </a:p>
          <a:p>
            <a:pPr algn="ctr"/>
            <a:r>
              <a:rPr lang="zh-CN" altLang="en-US" sz="5400" dirty="0"/>
              <a:t>哈利路亚，哈利路亚  </a:t>
            </a:r>
            <a:endParaRPr lang="en-US" altLang="zh-CN" sz="5400" dirty="0"/>
          </a:p>
          <a:p>
            <a:pPr algn="ctr"/>
            <a:r>
              <a:rPr lang="zh-CN" altLang="en-US" sz="5400" dirty="0"/>
              <a:t>耶稣全得</a:t>
            </a:r>
            <a:r>
              <a:rPr lang="zh-CN" altLang="en-US" sz="5400" dirty="0" smtClean="0"/>
              <a:t>胜</a:t>
            </a:r>
            <a:endParaRPr lang="zh-CN" altLang="en-US" sz="5400" dirty="0"/>
          </a:p>
        </p:txBody>
      </p:sp>
      <p:sp>
        <p:nvSpPr>
          <p:cNvPr id="8" name="Rectangle 7"/>
          <p:cNvSpPr/>
          <p:nvPr/>
        </p:nvSpPr>
        <p:spPr>
          <a:xfrm>
            <a:off x="1496290" y="3695466"/>
            <a:ext cx="849745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/>
              <a:t>Jesus </a:t>
            </a:r>
            <a:r>
              <a:rPr lang="en-US" altLang="zh-CN" sz="5400" dirty="0" smtClean="0"/>
              <a:t>Almighty</a:t>
            </a:r>
          </a:p>
          <a:p>
            <a:pPr algn="ctr"/>
            <a:r>
              <a:rPr lang="en-US" sz="5400" dirty="0" smtClean="0"/>
              <a:t>Hallelujah</a:t>
            </a:r>
            <a:r>
              <a:rPr lang="en-US" sz="5400" dirty="0"/>
              <a:t>! Hallelujah!</a:t>
            </a:r>
          </a:p>
          <a:p>
            <a:pPr algn="ctr"/>
            <a:r>
              <a:rPr lang="en-US" sz="5400" dirty="0" smtClean="0"/>
              <a:t>Jesus Almighty</a:t>
            </a:r>
            <a:endParaRPr lang="en-US" sz="5400" dirty="0"/>
          </a:p>
        </p:txBody>
      </p:sp>
      <p:sp>
        <p:nvSpPr>
          <p:cNvPr id="2" name="TextBox 1"/>
          <p:cNvSpPr txBox="1"/>
          <p:nvPr/>
        </p:nvSpPr>
        <p:spPr>
          <a:xfrm>
            <a:off x="10695709" y="5911272"/>
            <a:ext cx="10518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END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992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免費七彩雲色彩漸層自然雲PPT背景下載-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840509" y="924947"/>
            <a:ext cx="980901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600" dirty="0"/>
              <a:t>耶稣全得</a:t>
            </a:r>
            <a:r>
              <a:rPr lang="zh-CN" altLang="en-US" sz="6600" dirty="0" smtClean="0"/>
              <a:t>胜</a:t>
            </a:r>
            <a:r>
              <a:rPr lang="en-US" altLang="zh-CN" sz="6600" dirty="0" smtClean="0"/>
              <a:t>,</a:t>
            </a:r>
            <a:r>
              <a:rPr lang="zh-CN" altLang="en-US" sz="6600" dirty="0"/>
              <a:t>耶稣全得胜</a:t>
            </a:r>
            <a:r>
              <a:rPr lang="zh-CN" altLang="en-US" sz="6600" dirty="0" smtClean="0"/>
              <a:t>  </a:t>
            </a:r>
            <a:r>
              <a:rPr lang="zh-CN" altLang="en-US" sz="6600" dirty="0"/>
              <a:t/>
            </a:r>
            <a:br>
              <a:rPr lang="zh-CN" altLang="en-US" sz="6600" dirty="0"/>
            </a:br>
            <a:r>
              <a:rPr lang="en-US" sz="6600" dirty="0" smtClean="0"/>
              <a:t>Jesus Almighty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422400" y="3603103"/>
            <a:ext cx="849745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CN" altLang="en-US" sz="6600" dirty="0"/>
              <a:t>耶稣全得</a:t>
            </a:r>
            <a:r>
              <a:rPr lang="zh-CN" altLang="en-US" sz="6600" dirty="0" smtClean="0"/>
              <a:t>胜， 全得胜  </a:t>
            </a:r>
            <a:r>
              <a:rPr lang="zh-CN" altLang="en-US" sz="6600" dirty="0"/>
              <a:t/>
            </a:r>
            <a:br>
              <a:rPr lang="zh-CN" altLang="en-US" sz="6600" dirty="0"/>
            </a:br>
            <a:r>
              <a:rPr lang="en-US" sz="6600" dirty="0"/>
              <a:t>Jesus </a:t>
            </a:r>
            <a:r>
              <a:rPr lang="en-US" sz="6600" dirty="0" smtClean="0"/>
              <a:t>Almighty</a:t>
            </a:r>
            <a:endParaRPr lang="en-US" sz="6600" dirty="0"/>
          </a:p>
        </p:txBody>
      </p:sp>
      <p:sp>
        <p:nvSpPr>
          <p:cNvPr id="9" name="TextBox 8"/>
          <p:cNvSpPr txBox="1"/>
          <p:nvPr/>
        </p:nvSpPr>
        <p:spPr>
          <a:xfrm>
            <a:off x="10392620" y="5504872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dirty="0"/>
              <a:t>2</a:t>
            </a:r>
            <a:r>
              <a:rPr lang="en-US" altLang="zh-CN" sz="5400" dirty="0" smtClean="0"/>
              <a:t>X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04527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免費七彩雲色彩漸層自然雲PPT背景下載-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813711" y="1042293"/>
            <a:ext cx="838323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600" dirty="0"/>
              <a:t>哈利路亚，哈利路</a:t>
            </a:r>
            <a:r>
              <a:rPr lang="zh-CN" altLang="en-US" sz="6600" dirty="0" smtClean="0"/>
              <a:t>亚耶</a:t>
            </a:r>
            <a:r>
              <a:rPr lang="zh-CN" altLang="en-US" sz="6600" dirty="0"/>
              <a:t>稣全得胜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43073" y="3774136"/>
            <a:ext cx="832631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/>
              <a:t>Hallelujah! Hallelujah</a:t>
            </a:r>
            <a:r>
              <a:rPr lang="en-US" sz="6600" dirty="0" smtClean="0"/>
              <a:t>!</a:t>
            </a:r>
          </a:p>
          <a:p>
            <a:pPr algn="ctr"/>
            <a:r>
              <a:rPr lang="en-US" sz="6600" dirty="0"/>
              <a:t>Jesus </a:t>
            </a:r>
            <a:r>
              <a:rPr lang="en-US" sz="6600" dirty="0" smtClean="0"/>
              <a:t>Almighty</a:t>
            </a:r>
            <a:endParaRPr lang="en-US" sz="6600" dirty="0"/>
          </a:p>
          <a:p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10531165" y="5562732"/>
            <a:ext cx="103105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5400" dirty="0"/>
              <a:t>2</a:t>
            </a:r>
            <a:r>
              <a:rPr lang="en-US" altLang="zh-CN" sz="5400" dirty="0"/>
              <a:t>X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23184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免費七彩雲色彩漸層自然雲PPT背景下載-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840509" y="924947"/>
            <a:ext cx="980901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dirty="0"/>
              <a:t>Jesus </a:t>
            </a:r>
            <a:r>
              <a:rPr lang="en-US" sz="6600" dirty="0" smtClean="0"/>
              <a:t>Almighty</a:t>
            </a:r>
            <a:endParaRPr lang="en-US" altLang="zh-CN" sz="6600" dirty="0" smtClean="0"/>
          </a:p>
          <a:p>
            <a:pPr algn="ctr"/>
            <a:r>
              <a:rPr lang="zh-CN" altLang="en-US" sz="6600" dirty="0" smtClean="0"/>
              <a:t>耶</a:t>
            </a:r>
            <a:r>
              <a:rPr lang="zh-CN" altLang="en-US" sz="6600" dirty="0"/>
              <a:t>稣全得</a:t>
            </a:r>
            <a:r>
              <a:rPr lang="zh-CN" altLang="en-US" sz="6600" dirty="0" smtClean="0"/>
              <a:t>胜</a:t>
            </a:r>
            <a:r>
              <a:rPr lang="en-US" altLang="zh-CN" sz="6600" dirty="0" smtClean="0"/>
              <a:t>,</a:t>
            </a:r>
            <a:r>
              <a:rPr lang="zh-CN" altLang="en-US" sz="6600" dirty="0"/>
              <a:t>耶稣全得胜</a:t>
            </a:r>
            <a:r>
              <a:rPr lang="zh-CN" altLang="en-US" sz="6600" dirty="0" smtClean="0"/>
              <a:t>  </a:t>
            </a:r>
            <a:r>
              <a:rPr lang="zh-CN" altLang="en-US" sz="6600" dirty="0"/>
              <a:t/>
            </a:r>
            <a:br>
              <a:rPr lang="zh-CN" altLang="en-US" sz="6600" dirty="0"/>
            </a:br>
            <a:endParaRPr lang="en-US" sz="66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1422400" y="3603103"/>
            <a:ext cx="849745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dirty="0"/>
              <a:t>Jesus </a:t>
            </a:r>
            <a:r>
              <a:rPr lang="en-US" sz="6600" dirty="0" smtClean="0"/>
              <a:t>Almighty</a:t>
            </a:r>
            <a:endParaRPr lang="en-US" altLang="zh-CN" sz="6600" dirty="0" smtClean="0"/>
          </a:p>
          <a:p>
            <a:pPr lvl="0" algn="ctr"/>
            <a:r>
              <a:rPr lang="zh-CN" altLang="en-US" sz="6600" dirty="0" smtClean="0"/>
              <a:t>耶</a:t>
            </a:r>
            <a:r>
              <a:rPr lang="zh-CN" altLang="en-US" sz="6600" dirty="0"/>
              <a:t>稣全得</a:t>
            </a:r>
            <a:r>
              <a:rPr lang="zh-CN" altLang="en-US" sz="6600" dirty="0" smtClean="0"/>
              <a:t>胜， 全得胜  </a:t>
            </a:r>
            <a:endParaRPr lang="en-US" sz="6600" dirty="0"/>
          </a:p>
        </p:txBody>
      </p:sp>
      <p:sp>
        <p:nvSpPr>
          <p:cNvPr id="9" name="TextBox 8"/>
          <p:cNvSpPr txBox="1"/>
          <p:nvPr/>
        </p:nvSpPr>
        <p:spPr>
          <a:xfrm>
            <a:off x="10392620" y="5504872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dirty="0" smtClean="0"/>
              <a:t>2X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5466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免費七彩雲色彩漸層自然雲PPT背景下載-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026148" y="3985940"/>
            <a:ext cx="838323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600" dirty="0"/>
              <a:t>哈利路亚，哈利路</a:t>
            </a:r>
            <a:r>
              <a:rPr lang="zh-CN" altLang="en-US" sz="6600" dirty="0" smtClean="0"/>
              <a:t>亚耶</a:t>
            </a:r>
            <a:r>
              <a:rPr lang="zh-CN" altLang="en-US" sz="6600" dirty="0"/>
              <a:t>稣全得胜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29401" y="654142"/>
            <a:ext cx="832631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/>
              <a:t>Hallelujah! Hallelujah</a:t>
            </a:r>
            <a:r>
              <a:rPr lang="en-US" sz="6600" dirty="0" smtClean="0"/>
              <a:t>!</a:t>
            </a:r>
          </a:p>
          <a:p>
            <a:pPr algn="ctr"/>
            <a:r>
              <a:rPr lang="en-US" sz="6600" dirty="0"/>
              <a:t>Jesus </a:t>
            </a:r>
            <a:r>
              <a:rPr lang="en-US" sz="6600" dirty="0" smtClean="0"/>
              <a:t>Almighty</a:t>
            </a:r>
            <a:endParaRPr lang="en-US" sz="6600" dirty="0"/>
          </a:p>
          <a:p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10531165" y="5562732"/>
            <a:ext cx="103105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5400" dirty="0"/>
              <a:t>2</a:t>
            </a:r>
            <a:r>
              <a:rPr lang="en-US" altLang="zh-CN" sz="5400" dirty="0"/>
              <a:t>X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95724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免費七彩雲色彩漸層自然雲PPT背景下載-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969818" y="860292"/>
            <a:ext cx="98090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5400" dirty="0"/>
              <a:t>耶稣全得</a:t>
            </a:r>
            <a:r>
              <a:rPr lang="zh-CN" altLang="en-US" sz="5400" dirty="0" smtClean="0"/>
              <a:t>胜  </a:t>
            </a:r>
            <a:endParaRPr lang="en-US" altLang="zh-CN" sz="5400" dirty="0" smtClean="0"/>
          </a:p>
          <a:p>
            <a:pPr algn="ctr"/>
            <a:r>
              <a:rPr lang="zh-CN" altLang="en-US" sz="5400" dirty="0"/>
              <a:t>哈利路亚，哈利路亚  </a:t>
            </a:r>
            <a:endParaRPr lang="en-US" altLang="zh-CN" sz="5400" dirty="0"/>
          </a:p>
          <a:p>
            <a:pPr algn="ctr"/>
            <a:r>
              <a:rPr lang="zh-CN" altLang="en-US" sz="5400" dirty="0"/>
              <a:t>耶稣全得</a:t>
            </a:r>
            <a:r>
              <a:rPr lang="zh-CN" altLang="en-US" sz="5400" dirty="0" smtClean="0"/>
              <a:t>胜   </a:t>
            </a:r>
            <a:endParaRPr lang="zh-CN" altLang="en-US" sz="5400" dirty="0"/>
          </a:p>
        </p:txBody>
      </p:sp>
      <p:sp>
        <p:nvSpPr>
          <p:cNvPr id="8" name="Rectangle 7"/>
          <p:cNvSpPr/>
          <p:nvPr/>
        </p:nvSpPr>
        <p:spPr>
          <a:xfrm>
            <a:off x="1496290" y="3695466"/>
            <a:ext cx="849745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/>
              <a:t>Jesus </a:t>
            </a:r>
            <a:r>
              <a:rPr lang="en-US" sz="5400" dirty="0" smtClean="0"/>
              <a:t>Almighty</a:t>
            </a:r>
          </a:p>
          <a:p>
            <a:pPr algn="ctr"/>
            <a:r>
              <a:rPr lang="en-US" sz="5400" dirty="0" smtClean="0"/>
              <a:t>Hallelujah</a:t>
            </a:r>
            <a:r>
              <a:rPr lang="en-US" sz="5400" dirty="0"/>
              <a:t>! Hallelujah!</a:t>
            </a:r>
          </a:p>
          <a:p>
            <a:pPr algn="ctr"/>
            <a:r>
              <a:rPr lang="en-US" sz="5400" dirty="0" smtClean="0"/>
              <a:t>Jesus Almighty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0523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免費七彩雲色彩漸層自然雲PPT背景下載-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15999" y="3982182"/>
            <a:ext cx="98090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5400" dirty="0"/>
              <a:t>耶</a:t>
            </a:r>
            <a:r>
              <a:rPr lang="zh-CN" altLang="en-US" sz="5400" dirty="0" smtClean="0"/>
              <a:t>稣在我心</a:t>
            </a:r>
            <a:endParaRPr lang="en-US" altLang="zh-CN" sz="5400" dirty="0" smtClean="0"/>
          </a:p>
          <a:p>
            <a:pPr algn="ctr"/>
            <a:r>
              <a:rPr lang="zh-CN" altLang="en-US" sz="5400" dirty="0"/>
              <a:t>哈利路亚，哈利路亚  </a:t>
            </a:r>
            <a:endParaRPr lang="en-US" altLang="zh-CN" sz="5400" dirty="0"/>
          </a:p>
          <a:p>
            <a:pPr algn="ctr"/>
            <a:r>
              <a:rPr lang="zh-CN" altLang="en-US" sz="5400" dirty="0"/>
              <a:t>耶</a:t>
            </a:r>
            <a:r>
              <a:rPr lang="zh-CN" altLang="en-US" sz="5400" dirty="0" smtClean="0"/>
              <a:t>稣在我心</a:t>
            </a:r>
            <a:endParaRPr lang="zh-CN" altLang="en-US" sz="5400" dirty="0"/>
          </a:p>
        </p:txBody>
      </p:sp>
      <p:sp>
        <p:nvSpPr>
          <p:cNvPr id="8" name="Rectangle 7"/>
          <p:cNvSpPr/>
          <p:nvPr/>
        </p:nvSpPr>
        <p:spPr>
          <a:xfrm>
            <a:off x="1671781" y="388848"/>
            <a:ext cx="849745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/>
              <a:t>Jesus </a:t>
            </a:r>
            <a:r>
              <a:rPr lang="en-US" altLang="zh-CN" sz="5400" dirty="0" smtClean="0"/>
              <a:t>in my heart </a:t>
            </a:r>
            <a:r>
              <a:rPr lang="en-US" sz="5400" dirty="0" smtClean="0"/>
              <a:t>Hallelujah</a:t>
            </a:r>
            <a:r>
              <a:rPr lang="en-US" sz="5400" dirty="0"/>
              <a:t>! Hallelujah!</a:t>
            </a:r>
          </a:p>
          <a:p>
            <a:pPr algn="ctr"/>
            <a:r>
              <a:rPr lang="en-US" sz="5400" dirty="0"/>
              <a:t>Jesus </a:t>
            </a:r>
            <a:r>
              <a:rPr lang="en-US" sz="5400" dirty="0" smtClean="0"/>
              <a:t>in my heart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243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免費七彩雲色彩漸層自然雲PPT背景下載-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969818" y="860292"/>
            <a:ext cx="98090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5400" dirty="0"/>
              <a:t>耶</a:t>
            </a:r>
            <a:r>
              <a:rPr lang="zh-CN" altLang="en-US" sz="5400" dirty="0" smtClean="0"/>
              <a:t>稣来掌权</a:t>
            </a:r>
            <a:endParaRPr lang="en-US" altLang="zh-CN" sz="5400" dirty="0" smtClean="0"/>
          </a:p>
          <a:p>
            <a:pPr algn="ctr"/>
            <a:r>
              <a:rPr lang="zh-CN" altLang="en-US" sz="5400" dirty="0"/>
              <a:t>哈利路亚，哈利路亚  </a:t>
            </a:r>
            <a:endParaRPr lang="en-US" altLang="zh-CN" sz="5400" dirty="0"/>
          </a:p>
          <a:p>
            <a:pPr algn="ctr"/>
            <a:r>
              <a:rPr lang="zh-CN" altLang="en-US" sz="5400" dirty="0"/>
              <a:t>耶</a:t>
            </a:r>
            <a:r>
              <a:rPr lang="zh-CN" altLang="en-US" sz="5400" dirty="0" smtClean="0"/>
              <a:t>稣来掌权</a:t>
            </a:r>
            <a:endParaRPr lang="zh-CN" altLang="en-US" sz="5400" dirty="0"/>
          </a:p>
        </p:txBody>
      </p:sp>
      <p:sp>
        <p:nvSpPr>
          <p:cNvPr id="8" name="Rectangle 7"/>
          <p:cNvSpPr/>
          <p:nvPr/>
        </p:nvSpPr>
        <p:spPr>
          <a:xfrm>
            <a:off x="1496290" y="3695466"/>
            <a:ext cx="849745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 smtClean="0"/>
              <a:t>Jesus</a:t>
            </a:r>
            <a:r>
              <a:rPr lang="en-US" sz="5400" dirty="0"/>
              <a:t>, come and </a:t>
            </a:r>
            <a:r>
              <a:rPr lang="en-US" sz="5400" dirty="0" smtClean="0"/>
              <a:t>reign</a:t>
            </a:r>
          </a:p>
          <a:p>
            <a:pPr algn="ctr"/>
            <a:r>
              <a:rPr lang="en-US" sz="5400" dirty="0" smtClean="0"/>
              <a:t>Hallelujah</a:t>
            </a:r>
            <a:r>
              <a:rPr lang="en-US" sz="5400" dirty="0"/>
              <a:t>! Hallelujah!</a:t>
            </a:r>
          </a:p>
          <a:p>
            <a:pPr algn="ctr"/>
            <a:r>
              <a:rPr lang="en-US" sz="5400" dirty="0"/>
              <a:t>Jesus, come and reign</a:t>
            </a:r>
          </a:p>
        </p:txBody>
      </p:sp>
    </p:spTree>
    <p:extLst>
      <p:ext uri="{BB962C8B-B14F-4D97-AF65-F5344CB8AC3E}">
        <p14:creationId xmlns:p14="http://schemas.microsoft.com/office/powerpoint/2010/main" val="322388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免費七彩雲色彩漸層自然雲PPT背景下載-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831272" y="3760511"/>
            <a:ext cx="98090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5400" dirty="0"/>
              <a:t>耶</a:t>
            </a:r>
            <a:r>
              <a:rPr lang="zh-CN" altLang="en-US" sz="5400" dirty="0" smtClean="0"/>
              <a:t>稣是我主</a:t>
            </a:r>
            <a:endParaRPr lang="en-US" altLang="zh-CN" sz="5400" dirty="0" smtClean="0"/>
          </a:p>
          <a:p>
            <a:pPr algn="ctr"/>
            <a:r>
              <a:rPr lang="zh-CN" altLang="en-US" sz="5400" dirty="0"/>
              <a:t>哈利路亚，哈利路亚  </a:t>
            </a:r>
            <a:endParaRPr lang="en-US" altLang="zh-CN" sz="5400" dirty="0"/>
          </a:p>
          <a:p>
            <a:pPr algn="ctr"/>
            <a:r>
              <a:rPr lang="zh-CN" altLang="en-US" sz="5400" dirty="0"/>
              <a:t>耶</a:t>
            </a:r>
            <a:r>
              <a:rPr lang="zh-CN" altLang="en-US" sz="5400" dirty="0" smtClean="0"/>
              <a:t>稣是我主</a:t>
            </a:r>
            <a:endParaRPr lang="zh-CN" altLang="en-US" sz="5400" dirty="0"/>
          </a:p>
        </p:txBody>
      </p:sp>
      <p:sp>
        <p:nvSpPr>
          <p:cNvPr id="8" name="Rectangle 7"/>
          <p:cNvSpPr/>
          <p:nvPr/>
        </p:nvSpPr>
        <p:spPr>
          <a:xfrm>
            <a:off x="1681017" y="587594"/>
            <a:ext cx="849745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 smtClean="0"/>
              <a:t>Jesus is the Lord</a:t>
            </a:r>
          </a:p>
          <a:p>
            <a:pPr algn="ctr"/>
            <a:r>
              <a:rPr lang="en-US" sz="5400" dirty="0" smtClean="0"/>
              <a:t>Hallelujah</a:t>
            </a:r>
            <a:r>
              <a:rPr lang="en-US" sz="5400" dirty="0"/>
              <a:t>! Hallelujah!</a:t>
            </a:r>
          </a:p>
          <a:p>
            <a:pPr algn="ctr"/>
            <a:r>
              <a:rPr lang="en-US" sz="5400" dirty="0" smtClean="0"/>
              <a:t>Jesus is the Lord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03611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9072</TotalTime>
  <Words>245</Words>
  <Application>Microsoft Office PowerPoint</Application>
  <PresentationFormat>Custom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1_Default Design</vt:lpstr>
      <vt:lpstr>自訂設計</vt:lpstr>
      <vt:lpstr>耶稣全得胜 Jesus is victorious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485</cp:revision>
  <dcterms:created xsi:type="dcterms:W3CDTF">1999-09-19T02:56:02Z</dcterms:created>
  <dcterms:modified xsi:type="dcterms:W3CDTF">2025-08-02T20:30:59Z</dcterms:modified>
</cp:coreProperties>
</file>